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3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61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18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9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5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54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67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38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4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0AF22-AC19-409A-BD0A-7E1FCDD76B47}" type="datetimeFigureOut">
              <a:rPr kumimoji="1" lang="ja-JP" altLang="en-US" smtClean="0"/>
              <a:t>2021/9/30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2B4A-535A-4321-8C9F-DF2F0E511D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36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91" t="6116" r="3357" b="4176"/>
          <a:stretch/>
        </p:blipFill>
        <p:spPr>
          <a:xfrm>
            <a:off x="240146" y="129308"/>
            <a:ext cx="11113654" cy="65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産業薬剤師活動</dc:title>
  <dc:creator>Horiuchi Masahisa</dc:creator>
  <cp:lastModifiedBy>Horiuchi Masahisa</cp:lastModifiedBy>
  <cp:revision>6</cp:revision>
  <dcterms:created xsi:type="dcterms:W3CDTF">2021-09-29T00:25:08Z</dcterms:created>
  <dcterms:modified xsi:type="dcterms:W3CDTF">2021-09-30T05:00:24Z</dcterms:modified>
</cp:coreProperties>
</file>